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70" r:id="rId10"/>
    <p:sldId id="271" r:id="rId11"/>
    <p:sldId id="272" r:id="rId12"/>
    <p:sldId id="263" r:id="rId13"/>
    <p:sldId id="264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58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0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1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dpi="0" rotWithShape="1">
          <a:blip r:embed="rId16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5000"/>
            <a:lum/>
          </a:blip>
          <a:srcRect/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진행도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D156BC-C4F5-32F2-D172-0FB19D7C57FD}"/>
              </a:ext>
            </a:extLst>
          </p:cNvPr>
          <p:cNvGrpSpPr/>
          <p:nvPr/>
        </p:nvGrpSpPr>
        <p:grpSpPr>
          <a:xfrm>
            <a:off x="513284" y="1292679"/>
            <a:ext cx="11260682" cy="4722585"/>
            <a:chOff x="513284" y="1292679"/>
            <a:chExt cx="11260682" cy="4722585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284" y="1292679"/>
              <a:ext cx="11260682" cy="47225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E7D808-D0EA-F881-A149-C0E1AD21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86" t="37609" r="48608" b="56231"/>
            <a:stretch/>
          </p:blipFill>
          <p:spPr>
            <a:xfrm>
              <a:off x="5382491" y="4114800"/>
              <a:ext cx="394855" cy="2909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EAD9DD-812C-D7C9-7B9B-647ED684B563}"/>
              </a:ext>
            </a:extLst>
          </p:cNvPr>
          <p:cNvSpPr/>
          <p:nvPr/>
        </p:nvSpPr>
        <p:spPr>
          <a:xfrm>
            <a:off x="5400421" y="4468501"/>
            <a:ext cx="2156827" cy="157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F6A288-E3D0-A231-B139-6E9DA96BE212}"/>
              </a:ext>
            </a:extLst>
          </p:cNvPr>
          <p:cNvSpPr/>
          <p:nvPr/>
        </p:nvSpPr>
        <p:spPr>
          <a:xfrm>
            <a:off x="2988915" y="2361797"/>
            <a:ext cx="1072097" cy="1572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EFF095-9041-3A6B-C155-D5BAD2C4791E}"/>
              </a:ext>
            </a:extLst>
          </p:cNvPr>
          <p:cNvSpPr/>
          <p:nvPr/>
        </p:nvSpPr>
        <p:spPr>
          <a:xfrm>
            <a:off x="5915891" y="2626662"/>
            <a:ext cx="664203" cy="15728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2A7C7-EAFB-AB40-E192-570A2043D769}"/>
              </a:ext>
            </a:extLst>
          </p:cNvPr>
          <p:cNvSpPr/>
          <p:nvPr/>
        </p:nvSpPr>
        <p:spPr>
          <a:xfrm>
            <a:off x="4087906" y="3407000"/>
            <a:ext cx="251012" cy="1788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961B5-1F56-0626-71C3-89EE7849B011}"/>
              </a:ext>
            </a:extLst>
          </p:cNvPr>
          <p:cNvSpPr/>
          <p:nvPr/>
        </p:nvSpPr>
        <p:spPr>
          <a:xfrm>
            <a:off x="2531712" y="1841844"/>
            <a:ext cx="1332076" cy="15728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389D4-1676-7196-0FFC-9D2339DE320A}"/>
              </a:ext>
            </a:extLst>
          </p:cNvPr>
          <p:cNvSpPr/>
          <p:nvPr/>
        </p:nvSpPr>
        <p:spPr>
          <a:xfrm>
            <a:off x="4087907" y="2881750"/>
            <a:ext cx="152399" cy="17888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6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ADD7-B061-C4E3-9F45-E57393DA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문제점 및 보완책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66224-FE77-C494-33A9-661D2EC24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예상했던 것보다 더 해야 할 일들이 많음</a:t>
            </a:r>
            <a:r>
              <a:rPr lang="en-US" altLang="ko-KR" sz="2400" dirty="0"/>
              <a:t> </a:t>
            </a:r>
          </a:p>
          <a:p>
            <a:r>
              <a:rPr lang="ko-KR" altLang="en-US" sz="2400"/>
              <a:t>그것들 또한 </a:t>
            </a:r>
            <a:r>
              <a:rPr lang="ko-KR" altLang="en-US" sz="2400" dirty="0"/>
              <a:t>간단한 일은 아님</a:t>
            </a:r>
            <a:endParaRPr lang="en-US" altLang="ko-KR" sz="2400" dirty="0"/>
          </a:p>
          <a:p>
            <a:r>
              <a:rPr lang="ko-KR" altLang="en-US" sz="2400" dirty="0"/>
              <a:t>때문에 기존 예정들도 밀림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이를 방지하기 위해 가능한 자세히 기록하고 무슨 일 있으면 말할 것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76696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향후 개발 일정</a:t>
            </a:r>
          </a:p>
        </p:txBody>
      </p:sp>
      <p:graphicFrame>
        <p:nvGraphicFramePr>
          <p:cNvPr id="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8256"/>
              </p:ext>
            </p:extLst>
          </p:nvPr>
        </p:nvGraphicFramePr>
        <p:xfrm>
          <a:off x="1412364" y="1052478"/>
          <a:ext cx="9367271" cy="475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4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텍스처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쉐이더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데모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>
                <a:solidFill>
                  <a:srgbClr val="434343"/>
                </a:solidFill>
              </a:rPr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1. </a:t>
            </a:r>
            <a:r>
              <a:rPr lang="ko-KR" altLang="en-US" sz="2400"/>
              <a:t>게임 소개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2. </a:t>
            </a:r>
            <a:r>
              <a:rPr lang="ko-KR" altLang="en-US" sz="2400"/>
              <a:t>구성원 역할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3. </a:t>
            </a:r>
            <a:r>
              <a:rPr lang="ko-KR" altLang="en-US" sz="2400"/>
              <a:t>기술</a:t>
            </a:r>
            <a:r>
              <a:rPr lang="en-US" altLang="ko-KR" sz="2400"/>
              <a:t>/</a:t>
            </a:r>
            <a:r>
              <a:rPr lang="ko-KR" altLang="en-US" sz="2400"/>
              <a:t>중점 연구 분야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4. </a:t>
            </a:r>
            <a:r>
              <a:rPr lang="ko-KR" altLang="en-US" sz="2400"/>
              <a:t>개발 내용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/>
              <a:t>5. </a:t>
            </a:r>
            <a:r>
              <a:rPr lang="ko-KR" altLang="en-US" sz="2400"/>
              <a:t>문제점 및 보완책</a:t>
            </a:r>
          </a:p>
          <a:p>
            <a:pPr lvl="0">
              <a:defRPr/>
            </a:pPr>
            <a:endParaRPr lang="en-US" altLang="ko-KR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6. </a:t>
            </a:r>
            <a:r>
              <a:rPr lang="ko-KR" altLang="en-US" sz="2400"/>
              <a:t>현재 개발 진행도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7. </a:t>
            </a:r>
            <a:r>
              <a:rPr lang="ko-KR" altLang="en-US" sz="2400"/>
              <a:t>향후 개발 일정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/>
              <a:t>8. </a:t>
            </a:r>
            <a:r>
              <a:rPr lang="ko-KR" altLang="en-US" sz="2400"/>
              <a:t>데모 시연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>
                <a:solidFill>
                  <a:srgbClr val="5B5B5B"/>
                </a:solidFill>
              </a:rPr>
              <a:t>덱 빌딩</a:t>
            </a:r>
            <a:r>
              <a:rPr lang="en-US" altLang="ko-KR" sz="2400">
                <a:solidFill>
                  <a:srgbClr val="5B5B5B"/>
                </a:solidFill>
              </a:rPr>
              <a:t>, </a:t>
            </a:r>
            <a:r>
              <a:rPr lang="ko-KR" altLang="en-US" sz="2400">
                <a:solidFill>
                  <a:srgbClr val="5B5B5B"/>
                </a:solidFill>
              </a:rPr>
              <a:t>로그라이크</a:t>
            </a:r>
          </a:p>
          <a:p>
            <a:pPr marL="0" lvl="0" indent="0">
              <a:buNone/>
              <a:defRPr/>
            </a:pPr>
            <a:endParaRPr lang="en-US" altLang="ko-KR" sz="2400"/>
          </a:p>
          <a:p>
            <a:pPr marL="127000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개요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턴마다 진행되며한정된 </a:t>
            </a: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434343"/>
                </a:solidFill>
              </a:rPr>
              <a:t>를 적절히 활용하여</a:t>
            </a:r>
          </a:p>
          <a:p>
            <a:pPr marL="709380" lvl="1" indent="0">
              <a:defRPr/>
            </a:pPr>
            <a:r>
              <a:rPr lang="ko-KR" altLang="en-US" sz="2400">
                <a:solidFill>
                  <a:srgbClr val="434343"/>
                </a:solidFill>
              </a:rPr>
              <a:t>적 몬스터를 잡고 스테이지를 클리어하는 게임</a:t>
            </a: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434343"/>
                </a:solidFill>
              </a:rPr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rgbClr val="434343"/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rgbClr val="434343"/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2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>
                <a:solidFill>
                  <a:srgbClr val="434343"/>
                </a:solidFill>
              </a:rPr>
              <a:t>기술 </a:t>
            </a:r>
            <a:r>
              <a:rPr lang="en-US" altLang="ko-KR" sz="3400" b="1">
                <a:solidFill>
                  <a:srgbClr val="434343"/>
                </a:solidFill>
              </a:rPr>
              <a:t>/ </a:t>
            </a:r>
            <a:r>
              <a:rPr lang="ko-KR" altLang="en-US" sz="3400" b="1">
                <a:solidFill>
                  <a:srgbClr val="434343"/>
                </a:solidFill>
              </a:rPr>
              <a:t>중점 연구분야 </a:t>
            </a:r>
            <a:r>
              <a:rPr lang="en-US" altLang="ko-KR" sz="3400" b="1">
                <a:solidFill>
                  <a:srgbClr val="434343"/>
                </a:solidFill>
              </a:rPr>
              <a:t>– </a:t>
            </a:r>
            <a:r>
              <a:rPr lang="ko-KR" altLang="en-US" sz="3400" b="1">
                <a:solidFill>
                  <a:srgbClr val="434343"/>
                </a:solidFill>
              </a:rPr>
              <a:t>오브젝트 절단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784" y="1392671"/>
            <a:ext cx="5518728" cy="4139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32780" y="6050780"/>
            <a:ext cx="235085" cy="300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15583" y="5771765"/>
            <a:ext cx="2184015" cy="33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오브젝트의 절단</a:t>
            </a:r>
            <a:r>
              <a:rPr lang="en-US" altLang="ko-KR" sz="1600" b="1"/>
              <a:t>,</a:t>
            </a:r>
            <a:r>
              <a:rPr lang="ko-KR" altLang="en-US" sz="1600" b="1"/>
              <a:t> 이동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6950" y="1398587"/>
            <a:ext cx="5566833" cy="41751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31089" y="5818332"/>
            <a:ext cx="2184016" cy="33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/>
              <a:t>오브젝트 다중 절단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구성원 역할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</a:p>
          <a:p>
            <a:pPr lvl="1">
              <a:defRPr/>
            </a:pPr>
            <a:r>
              <a:rPr lang="ko-KR" altLang="en-US" sz="2000" dirty="0" err="1"/>
              <a:t>파티클</a:t>
            </a:r>
            <a:endParaRPr lang="ko-KR" altLang="en-US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en-US" altLang="ko-KR" sz="2000" b="0" spc="-100" dirty="0" err="1"/>
              <a:t>WSAAsyncSelcect</a:t>
            </a:r>
            <a:r>
              <a:rPr lang="ko-KR" altLang="en-US" sz="2000" b="0" spc="-100" dirty="0"/>
              <a:t>를 이용한 멀티플레이</a:t>
            </a:r>
          </a:p>
          <a:p>
            <a:pPr lvl="1">
              <a:defRPr/>
            </a:pPr>
            <a:r>
              <a:rPr lang="ko-KR" altLang="en-US" sz="2000" dirty="0" err="1"/>
              <a:t>카툰</a:t>
            </a:r>
            <a:r>
              <a:rPr lang="ko-KR" altLang="en-US" sz="2000" dirty="0"/>
              <a:t> 렌더링</a:t>
            </a:r>
          </a:p>
          <a:p>
            <a:pPr lvl="1">
              <a:defRPr/>
            </a:pPr>
            <a:r>
              <a:rPr lang="ko-KR" altLang="en-US" sz="2000" dirty="0"/>
              <a:t>충돌체크</a:t>
            </a:r>
          </a:p>
          <a:p>
            <a:pPr lvl="1">
              <a:defRPr/>
            </a:pPr>
            <a:endParaRPr lang="ko-KR" altLang="en-US" sz="2000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</a:p>
          <a:p>
            <a:pPr lvl="1">
              <a:defRPr/>
            </a:pPr>
            <a:r>
              <a:rPr lang="ko-KR" altLang="en-US" sz="2000"/>
              <a:t>메쉬의 폴리곤 절단</a:t>
            </a:r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</a:p>
          <a:p>
            <a:pPr lvl="1">
              <a:defRPr/>
            </a:pPr>
            <a:r>
              <a:rPr lang="ko-KR" altLang="en-US" sz="2000"/>
              <a:t>프레임 워크</a:t>
            </a:r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개발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r>
              <a:rPr lang="en-US" altLang="ko-KR" sz="2000" dirty="0"/>
              <a:t>, </a:t>
            </a:r>
            <a:r>
              <a:rPr lang="ko-KR" altLang="en-US" sz="2000" dirty="0"/>
              <a:t>텍스처 준비중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터레인맵</a:t>
            </a:r>
            <a:r>
              <a:rPr lang="ko-KR" altLang="en-US" sz="2000" dirty="0"/>
              <a:t> 등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ko-KR" altLang="en-US" sz="2000" dirty="0"/>
              <a:t>임시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en-US" altLang="ko-KR" sz="2000" dirty="0"/>
              <a:t>FBX file load</a:t>
            </a:r>
          </a:p>
          <a:p>
            <a:pPr lvl="1">
              <a:defRPr/>
            </a:pPr>
            <a:r>
              <a:rPr lang="ko-KR" altLang="en-US" sz="2000" dirty="0"/>
              <a:t>임시 리소스 수집 및 제작</a:t>
            </a:r>
            <a:endParaRPr lang="en-US" altLang="ko-KR" sz="2000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 dirty="0" err="1"/>
              <a:t>박기정</a:t>
            </a:r>
            <a:endParaRPr lang="ko-KR" altLang="en-US" sz="2000" dirty="0"/>
          </a:p>
          <a:p>
            <a:pPr lvl="1">
              <a:defRPr/>
            </a:pPr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쉐이더</a:t>
            </a:r>
            <a:r>
              <a:rPr lang="ko-KR" altLang="en-US" sz="2000" dirty="0"/>
              <a:t> 관련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r>
              <a:rPr lang="en-US" altLang="ko-KR" sz="2000" dirty="0"/>
              <a:t>, </a:t>
            </a:r>
            <a:r>
              <a:rPr lang="ko-KR" altLang="en-US" sz="2000" dirty="0"/>
              <a:t>충돌체크</a:t>
            </a:r>
          </a:p>
          <a:p>
            <a:pPr lvl="1">
              <a:defRPr/>
            </a:pPr>
            <a:r>
              <a:rPr lang="en-US" altLang="ko-KR" sz="2000" dirty="0"/>
              <a:t>D2D</a:t>
            </a:r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8126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0456" y="0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rgbClr val="434343"/>
                </a:solidFill>
              </a:rPr>
              <a:t>개발 내용</a:t>
            </a: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0" y="775182"/>
            <a:ext cx="3979336" cy="2984502"/>
          </a:xfrm>
          <a:prstGeom prst="rect">
            <a:avLst/>
          </a:prstGeom>
        </p:spPr>
      </p:pic>
      <p:sp>
        <p:nvSpPr>
          <p:cNvPr id="1037" name="TextBox 1036"/>
          <p:cNvSpPr txBox="1"/>
          <p:nvPr/>
        </p:nvSpPr>
        <p:spPr>
          <a:xfrm>
            <a:off x="4287211" y="1913658"/>
            <a:ext cx="1356593" cy="1370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카드 </a:t>
            </a:r>
            <a:r>
              <a:rPr lang="en-US" altLang="ko-KR" b="1"/>
              <a:t>UI</a:t>
            </a:r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ko-KR" altLang="en-US" b="1"/>
              <a:t>플레이어</a:t>
            </a:r>
          </a:p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인칭 시점</a:t>
            </a: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938357"/>
            <a:ext cx="3848308" cy="2859424"/>
          </a:xfrm>
          <a:prstGeom prst="rect">
            <a:avLst/>
          </a:prstGeom>
        </p:spPr>
      </p:pic>
      <p:sp>
        <p:nvSpPr>
          <p:cNvPr id="1039" name="TextBox 1038"/>
          <p:cNvSpPr txBox="1"/>
          <p:nvPr/>
        </p:nvSpPr>
        <p:spPr>
          <a:xfrm>
            <a:off x="9998359" y="2316208"/>
            <a:ext cx="1568260" cy="294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오브젝트 절단</a:t>
            </a:r>
          </a:p>
        </p:txBody>
      </p: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1241" y="3823711"/>
            <a:ext cx="3489517" cy="2792719"/>
          </a:xfrm>
          <a:prstGeom prst="rect">
            <a:avLst/>
          </a:prstGeom>
        </p:spPr>
      </p:pic>
      <p:sp>
        <p:nvSpPr>
          <p:cNvPr id="1041" name="TextBox 1040"/>
          <p:cNvSpPr txBox="1"/>
          <p:nvPr/>
        </p:nvSpPr>
        <p:spPr>
          <a:xfrm>
            <a:off x="4208701" y="5087118"/>
            <a:ext cx="1356593" cy="940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터레인 맵 </a:t>
            </a:r>
          </a:p>
          <a:p>
            <a:pPr>
              <a:defRPr/>
            </a:pPr>
            <a:r>
              <a:rPr lang="ko-KR" altLang="en-US" b="1"/>
              <a:t> </a:t>
            </a:r>
          </a:p>
          <a:p>
            <a:pPr>
              <a:defRPr/>
            </a:pPr>
            <a:r>
              <a:rPr lang="ko-KR" altLang="en-US" b="1"/>
              <a:t>오브젝트</a:t>
            </a:r>
          </a:p>
          <a:p>
            <a:pPr>
              <a:defRPr/>
            </a:pPr>
            <a:r>
              <a:rPr lang="ko-KR" altLang="en-US" b="1"/>
              <a:t>충돌박스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기존 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D156BC-C4F5-32F2-D172-0FB19D7C57FD}"/>
              </a:ext>
            </a:extLst>
          </p:cNvPr>
          <p:cNvGrpSpPr/>
          <p:nvPr/>
        </p:nvGrpSpPr>
        <p:grpSpPr>
          <a:xfrm>
            <a:off x="513284" y="1292679"/>
            <a:ext cx="11260682" cy="4722585"/>
            <a:chOff x="513284" y="1292679"/>
            <a:chExt cx="11260682" cy="4722585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3284" y="1292679"/>
              <a:ext cx="11260682" cy="472258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E7D808-D0EA-F881-A149-C0E1AD21A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86" t="37609" r="48608" b="56231"/>
            <a:stretch/>
          </p:blipFill>
          <p:spPr>
            <a:xfrm>
              <a:off x="5382491" y="4114800"/>
              <a:ext cx="394855" cy="2909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266</Words>
  <Application>Microsoft Office PowerPoint</Application>
  <PresentationFormat>와이드스크린</PresentationFormat>
  <Paragraphs>111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함초롬돋움</vt:lpstr>
      <vt:lpstr>Arial</vt:lpstr>
      <vt:lpstr>Lato</vt:lpstr>
      <vt:lpstr>Roboto Condensed Light</vt:lpstr>
      <vt:lpstr>한컴오피스</vt:lpstr>
      <vt:lpstr>Enemy Slasher</vt:lpstr>
      <vt:lpstr>목차</vt:lpstr>
      <vt:lpstr>게임소개 및 특징</vt:lpstr>
      <vt:lpstr>조작법</vt:lpstr>
      <vt:lpstr>기술 / 중점 연구분야 – 오브젝트 절단 </vt:lpstr>
      <vt:lpstr>구성원 역할</vt:lpstr>
      <vt:lpstr>개발 내용</vt:lpstr>
      <vt:lpstr>개발 내용</vt:lpstr>
      <vt:lpstr>기존 일정</vt:lpstr>
      <vt:lpstr>진행도</vt:lpstr>
      <vt:lpstr>문제점 및 보완책</vt:lpstr>
      <vt:lpstr>향후 개발 일정</vt:lpstr>
      <vt:lpstr>데모 시연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연우 류</cp:lastModifiedBy>
  <cp:revision>331</cp:revision>
  <dcterms:created xsi:type="dcterms:W3CDTF">2022-11-22T08:49:23Z</dcterms:created>
  <dcterms:modified xsi:type="dcterms:W3CDTF">2023-11-24T07:32:09Z</dcterms:modified>
  <cp:version>1000.0000.01</cp:version>
</cp:coreProperties>
</file>